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595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2535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803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9468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5793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13267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1450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6712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767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464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0394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08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996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89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7951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1126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4199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3C316-8417-479F-886B-60E35A8017E7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3ADA7E7-3A13-466B-AD5D-A9EA61D819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344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677" y="1292470"/>
            <a:ext cx="10788161" cy="2778368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Здоровое питание</a:t>
            </a:r>
            <a:endParaRPr lang="ru-RU" sz="8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60222" y="4686300"/>
            <a:ext cx="3607777" cy="17057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Работу выполнила: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ученица 7Б класса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Кылосова</a:t>
            </a:r>
            <a:r>
              <a:rPr lang="ru-RU" dirty="0" smtClean="0">
                <a:solidFill>
                  <a:schemeClr val="tx1"/>
                </a:solidFill>
              </a:rPr>
              <a:t> Александра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9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84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247" y="770547"/>
            <a:ext cx="5588976" cy="262328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Здоровое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- это такое питание, которое обеспечивает рост, оптимальное развитие, полноценную жизнедеятельность, способствует укреплению здоровья и профилактике неинфекционных заболеваний (НИЗ), включая диабет, болезни сердца, инсульт и рак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82154" y="4220307"/>
            <a:ext cx="5011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здорового питания зависит от индивидуальных особенностей (возраст, пол, образ жизни и степень физической активности), культурного контекста, имеющихся местных продуктов и обычаев в области питания.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53" y="3481754"/>
            <a:ext cx="5267570" cy="296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37" t="6848" r="2911" b="7755"/>
          <a:stretch/>
        </p:blipFill>
        <p:spPr>
          <a:xfrm>
            <a:off x="6682154" y="298938"/>
            <a:ext cx="4747845" cy="3727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00173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94786"/>
            <a:ext cx="10515600" cy="70753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ЗДОРОВОГО ПИТАНИЯ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71600"/>
            <a:ext cx="6356837" cy="5161085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Потребление энергии (калорий) должно быть сбалансировано с ее расходом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употребление 400 грамм (минимум) фруктов и овощей, помимо картофеля, и крахмалсодержащих корнеплодов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Потребление жиров не должно превышать 30% от общей потребляемой энергии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Свободные сахара должны составлять менее 10%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потребляемой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энергии.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 предпочтительно йодированная, менее 5 г 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 —не употреблять, либо значительно уменьшить его количество. Безопасной для здоровья дозы алкоголя (по мнению ВОЗ) не существует.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787" y="1177669"/>
            <a:ext cx="4955228" cy="49593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72795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33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84" y="490292"/>
            <a:ext cx="5847563" cy="6017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61" t="2051" r="2268" b="2294"/>
          <a:stretch/>
        </p:blipFill>
        <p:spPr>
          <a:xfrm>
            <a:off x="6419062" y="696222"/>
            <a:ext cx="5588866" cy="560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010574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08331"/>
            <a:ext cx="10515600" cy="106863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027906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0902552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</TotalTime>
  <Words>176</Words>
  <Application>Microsoft Office PowerPoint</Application>
  <PresentationFormat>Произвольный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Здоровое питание</vt:lpstr>
      <vt:lpstr>Слайд 2</vt:lpstr>
      <vt:lpstr>ПРИНЦИПЫ ЗДОРОВОГО ПИТАНИЯ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</dc:title>
  <dc:creator>1</dc:creator>
  <cp:lastModifiedBy>User</cp:lastModifiedBy>
  <cp:revision>7</cp:revision>
  <dcterms:created xsi:type="dcterms:W3CDTF">2022-04-12T15:52:11Z</dcterms:created>
  <dcterms:modified xsi:type="dcterms:W3CDTF">2022-04-13T12:15:47Z</dcterms:modified>
</cp:coreProperties>
</file>